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2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44" y="-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BD949-908F-4B7D-868F-E42424CBDD9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57F5-E6DE-4ADC-A7B2-B547196D2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26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BD949-908F-4B7D-868F-E42424CBDD9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57F5-E6DE-4ADC-A7B2-B547196D2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4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BD949-908F-4B7D-868F-E42424CBDD9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57F5-E6DE-4ADC-A7B2-B547196D2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05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BD949-908F-4B7D-868F-E42424CBDD9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57F5-E6DE-4ADC-A7B2-B547196D2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6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BD949-908F-4B7D-868F-E42424CBDD9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57F5-E6DE-4ADC-A7B2-B547196D2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6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BD949-908F-4B7D-868F-E42424CBDD9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57F5-E6DE-4ADC-A7B2-B547196D2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5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BD949-908F-4B7D-868F-E42424CBDD9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57F5-E6DE-4ADC-A7B2-B547196D2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7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BD949-908F-4B7D-868F-E42424CBDD9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57F5-E6DE-4ADC-A7B2-B547196D2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17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BD949-908F-4B7D-868F-E42424CBDD9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57F5-E6DE-4ADC-A7B2-B547196D2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22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BD949-908F-4B7D-868F-E42424CBDD9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57F5-E6DE-4ADC-A7B2-B547196D2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3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BD949-908F-4B7D-868F-E42424CBDD9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57F5-E6DE-4ADC-A7B2-B547196D2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BD949-908F-4B7D-868F-E42424CBDD9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F57F5-E6DE-4ADC-A7B2-B547196D2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68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322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183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18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183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183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183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4200" y="2819400"/>
            <a:ext cx="131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Continued…</a:t>
            </a:r>
          </a:p>
        </p:txBody>
      </p:sp>
    </p:spTree>
    <p:extLst>
      <p:ext uri="{BB962C8B-B14F-4D97-AF65-F5344CB8AC3E}">
        <p14:creationId xmlns:p14="http://schemas.microsoft.com/office/powerpoint/2010/main" val="1409183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183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183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183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183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498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183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852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346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346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346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346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346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346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346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346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183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346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346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346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346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346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346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346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579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579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579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183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945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183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18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183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18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18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</Words>
  <Application>Microsoft Office PowerPoint</Application>
  <PresentationFormat>On-screen Show (4:3)</PresentationFormat>
  <Paragraphs>1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UnitedHealth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Kamal Upadhyaya</dc:creator>
  <cp:lastModifiedBy>Kamal Upadhyaya</cp:lastModifiedBy>
  <cp:revision>3</cp:revision>
  <dcterms:created xsi:type="dcterms:W3CDTF">2019-04-01T07:41:28Z</dcterms:created>
  <dcterms:modified xsi:type="dcterms:W3CDTF">2019-04-01T08:00:37Z</dcterms:modified>
</cp:coreProperties>
</file>